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isney Heroic" panose="00000400000000000000" pitchFamily="2" charset="0"/>
      <p:regular r:id="rId14"/>
    </p:embeddedFont>
    <p:embeddedFont>
      <p:font typeface="Muli Regula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352" r="1135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71600" y="3619500"/>
            <a:ext cx="11257434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54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Projeto Individual</a:t>
            </a:r>
            <a:endParaRPr lang="pt-BR" sz="5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809A6-8F46-4CD9-8FCB-307E0DC5125E}"/>
              </a:ext>
            </a:extLst>
          </p:cNvPr>
          <p:cNvSpPr txBox="1"/>
          <p:nvPr/>
        </p:nvSpPr>
        <p:spPr>
          <a:xfrm>
            <a:off x="152400" y="7886700"/>
            <a:ext cx="6400800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Victor Ferreira Garcia </a:t>
            </a: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54FE50-FB7B-46DE-83DC-626C0A9970BE}"/>
              </a:ext>
            </a:extLst>
          </p:cNvPr>
          <p:cNvSpPr txBox="1"/>
          <p:nvPr/>
        </p:nvSpPr>
        <p:spPr>
          <a:xfrm>
            <a:off x="1357745" y="9353279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RA: 02211060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7324" y="0"/>
            <a:ext cx="695067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9575"/>
            <a:ext cx="757770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AD7407"/>
                </a:solidFill>
                <a:latin typeface="Disney Heroic" panose="00000400000000000000" pitchFamily="2" charset="0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8168" y="2289077"/>
            <a:ext cx="601953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-300 é um filme de fantasia e guerra norte-americano de 2006, co-escrito e dirigido por Zack Snyder.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8168" y="4190414"/>
            <a:ext cx="6019535" cy="1906172"/>
            <a:chOff x="0" y="0"/>
            <a:chExt cx="8026047" cy="25415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-É baseado na série de quadrinhos chamada os 300 de Esparta, publicada pela  Dark Horse Comics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8168" y="6399042"/>
            <a:ext cx="6019535" cy="1906172"/>
            <a:chOff x="0" y="0"/>
            <a:chExt cx="8026047" cy="25415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-E ambos são releituras fictícias da Batalha de Termópilas durante as Guerras Persas, em torno de 480 a.C.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38225" y="436033"/>
            <a:ext cx="7577703" cy="112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dirty="0">
                <a:solidFill>
                  <a:srgbClr val="AD7407"/>
                </a:solidFill>
                <a:latin typeface="Disney Heroic" panose="00000400000000000000" pitchFamily="2" charset="0"/>
              </a:rPr>
              <a:t>JUSTIFICATIVA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8168" y="2289077"/>
            <a:ext cx="8185907" cy="170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-</a:t>
            </a:r>
            <a:r>
              <a:rPr lang="pt-BR" sz="2400" dirty="0">
                <a:solidFill>
                  <a:srgbClr val="FFFFFF"/>
                </a:solidFill>
                <a:latin typeface="Muli Regular"/>
              </a:rPr>
              <a:t>Esse filme tem uma crítica mista, enquanto uns veem como uma releitura fiel a batalha, e que os espartanos são homens fortes e cheios de valores.</a:t>
            </a:r>
            <a:endParaRPr lang="en-US" sz="2400" dirty="0">
              <a:solidFill>
                <a:srgbClr val="FFFFFF"/>
              </a:solidFill>
              <a:latin typeface="Muli Regular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58168" y="4154695"/>
            <a:ext cx="7719185" cy="1982424"/>
            <a:chOff x="0" y="-47625"/>
            <a:chExt cx="10292247" cy="26432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898817"/>
              <a:ext cx="10292246" cy="16967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Outras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pessoas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veem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sátira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realidade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e que o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filme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propraga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violência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brutalidade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racismo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e etc.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8168" y="6363323"/>
            <a:ext cx="8176382" cy="1982424"/>
            <a:chOff x="0" y="-47625"/>
            <a:chExt cx="10901843" cy="26432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8817"/>
              <a:ext cx="10901843" cy="16967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fãs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filme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(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assim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eu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),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têm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dificuldade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encontrar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outros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fãs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para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conversarem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sobre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expor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teorias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curiosidades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…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4191"/>
          <a:stretch>
            <a:fillRect/>
          </a:stretch>
        </p:blipFill>
        <p:spPr>
          <a:xfrm>
            <a:off x="11483798" y="0"/>
            <a:ext cx="680420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636" y="1959356"/>
            <a:ext cx="9164729" cy="75895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8225" y="436033"/>
            <a:ext cx="8105775" cy="10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Modelo</a:t>
            </a:r>
            <a:r>
              <a:rPr lang="en-US" sz="7400" dirty="0">
                <a:solidFill>
                  <a:srgbClr val="AD7407"/>
                </a:solidFill>
                <a:latin typeface="Disney Heroic" panose="00000400000000000000" pitchFamily="2" charset="0"/>
              </a:rPr>
              <a:t> </a:t>
            </a: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Lógico</a:t>
            </a:r>
            <a:endParaRPr lang="en-US" sz="7400" dirty="0">
              <a:solidFill>
                <a:srgbClr val="AD7407"/>
              </a:solidFill>
              <a:latin typeface="Disney Heroic" panose="000004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2C3C69-9E1F-470A-A130-0BC1027D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28" y="1959356"/>
            <a:ext cx="9164729" cy="7563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>
            <a:extLst>
              <a:ext uri="{FF2B5EF4-FFF2-40B4-BE49-F238E27FC236}">
                <a16:creationId xmlns:a16="http://schemas.microsoft.com/office/drawing/2014/main" id="{59F5AFAF-2387-4696-B41F-84F142EBDE0B}"/>
              </a:ext>
            </a:extLst>
          </p:cNvPr>
          <p:cNvSpPr/>
          <p:nvPr/>
        </p:nvSpPr>
        <p:spPr>
          <a:xfrm>
            <a:off x="1000125" y="2336702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DA846D0-BCFE-469E-A821-23C0D95FADE8}"/>
              </a:ext>
            </a:extLst>
          </p:cNvPr>
          <p:cNvSpPr txBox="1"/>
          <p:nvPr/>
        </p:nvSpPr>
        <p:spPr>
          <a:xfrm>
            <a:off x="1337911" y="2289077"/>
            <a:ext cx="8990477" cy="144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momento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sua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história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Linha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vida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) o interesse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prazer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por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despertou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? 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8DE6E994-C001-4101-B215-CAABEB0F8A32}"/>
              </a:ext>
            </a:extLst>
          </p:cNvPr>
          <p:cNvGrpSpPr/>
          <p:nvPr/>
        </p:nvGrpSpPr>
        <p:grpSpPr>
          <a:xfrm>
            <a:off x="1322489" y="6032944"/>
            <a:ext cx="9330661" cy="1607881"/>
            <a:chOff x="0" y="0"/>
            <a:chExt cx="12440881" cy="2143841"/>
          </a:xfrm>
        </p:grpSpPr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532567E1-E809-4617-9E92-518F4C235453}"/>
                </a:ext>
              </a:extLst>
            </p:cNvPr>
            <p:cNvSpPr txBox="1"/>
            <p:nvPr/>
          </p:nvSpPr>
          <p:spPr>
            <a:xfrm>
              <a:off x="0" y="-47625"/>
              <a:ext cx="1244088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E06B5A0-5728-47E9-B05B-F9BF7D2CF072}"/>
                </a:ext>
              </a:extLst>
            </p:cNvPr>
            <p:cNvSpPr txBox="1"/>
            <p:nvPr/>
          </p:nvSpPr>
          <p:spPr>
            <a:xfrm>
              <a:off x="0" y="889293"/>
              <a:ext cx="12440881" cy="1254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-Qual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foi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maior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superação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realização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desse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desafio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?</a:t>
              </a:r>
            </a:p>
          </p:txBody>
        </p:sp>
      </p:grpSp>
      <p:sp>
        <p:nvSpPr>
          <p:cNvPr id="25" name="AutoShape 14">
            <a:extLst>
              <a:ext uri="{FF2B5EF4-FFF2-40B4-BE49-F238E27FC236}">
                <a16:creationId xmlns:a16="http://schemas.microsoft.com/office/drawing/2014/main" id="{8340967F-A260-49FE-9890-224D9FB00B34}"/>
              </a:ext>
            </a:extLst>
          </p:cNvPr>
          <p:cNvSpPr/>
          <p:nvPr/>
        </p:nvSpPr>
        <p:spPr>
          <a:xfrm>
            <a:off x="1003753" y="6771179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76FF30D9-E75F-4D12-B7A4-35480E8A2E41}"/>
              </a:ext>
            </a:extLst>
          </p:cNvPr>
          <p:cNvSpPr txBox="1"/>
          <p:nvPr/>
        </p:nvSpPr>
        <p:spPr>
          <a:xfrm>
            <a:off x="1000125" y="471598"/>
            <a:ext cx="9029302" cy="10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4800" dirty="0">
                <a:solidFill>
                  <a:srgbClr val="AD7407"/>
                </a:solidFill>
                <a:latin typeface="Disney Heroic" panose="00000400000000000000" pitchFamily="2" charset="0"/>
              </a:rPr>
              <a:t>PERGUNTAS SOCIOEMOCIONAL</a:t>
            </a:r>
          </a:p>
        </p:txBody>
      </p:sp>
      <p:pic>
        <p:nvPicPr>
          <p:cNvPr id="2050" name="Picture 2" descr="Dilios Leonidas - Senior Manager - Testing - 300 Men | LinkedIn">
            <a:extLst>
              <a:ext uri="{FF2B5EF4-FFF2-40B4-BE49-F238E27FC236}">
                <a16:creationId xmlns:a16="http://schemas.microsoft.com/office/drawing/2014/main" id="{F8B500C4-85D0-4939-BEA3-CF6D30FD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648" y="0"/>
            <a:ext cx="699135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2DA22BB1-AF0A-4FDF-B793-FFAA1BEBF58D}"/>
              </a:ext>
            </a:extLst>
          </p:cNvPr>
          <p:cNvSpPr/>
          <p:nvPr/>
        </p:nvSpPr>
        <p:spPr>
          <a:xfrm>
            <a:off x="1000125" y="3797497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B2662B-2CB7-4DF1-98C3-F7C163B689D5}"/>
              </a:ext>
            </a:extLst>
          </p:cNvPr>
          <p:cNvSpPr txBox="1"/>
          <p:nvPr/>
        </p:nvSpPr>
        <p:spPr>
          <a:xfrm>
            <a:off x="1337911" y="3749872"/>
            <a:ext cx="8990477" cy="96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-Como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está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inserido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no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seu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e por que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você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escolheu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?</a:t>
            </a: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23BB6CD2-6137-40BE-9593-B780AB8FFFED}"/>
              </a:ext>
            </a:extLst>
          </p:cNvPr>
          <p:cNvSpPr/>
          <p:nvPr/>
        </p:nvSpPr>
        <p:spPr>
          <a:xfrm>
            <a:off x="1000125" y="5317191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B4A4670-FF48-41F2-93A5-8CC74F8A8F6E}"/>
              </a:ext>
            </a:extLst>
          </p:cNvPr>
          <p:cNvSpPr txBox="1"/>
          <p:nvPr/>
        </p:nvSpPr>
        <p:spPr>
          <a:xfrm>
            <a:off x="1337911" y="5269566"/>
            <a:ext cx="8990477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-Qual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foi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maior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dificuldade</a:t>
            </a: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987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3DEBDF-6A38-438D-A951-3B66A021F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7A1F3BA9-9457-444D-AFA9-A8B835B74DF0}"/>
              </a:ext>
            </a:extLst>
          </p:cNvPr>
          <p:cNvSpPr txBox="1"/>
          <p:nvPr/>
        </p:nvSpPr>
        <p:spPr>
          <a:xfrm>
            <a:off x="533400" y="3009900"/>
            <a:ext cx="8993886" cy="459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72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OBRIGADO PELA ATENÇÃO!</a:t>
            </a:r>
            <a:endParaRPr lang="pt-BR" sz="7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213</Words>
  <Application>Microsoft Office PowerPoint</Application>
  <PresentationFormat>Personalizar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Muli Regular</vt:lpstr>
      <vt:lpstr>Disney Heroic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7</cp:revision>
  <dcterms:created xsi:type="dcterms:W3CDTF">2006-08-16T00:00:00Z</dcterms:created>
  <dcterms:modified xsi:type="dcterms:W3CDTF">2021-06-01T03:50:31Z</dcterms:modified>
  <dc:identifier>DAEgFayhdEM</dc:identifier>
</cp:coreProperties>
</file>